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18011"/>
            <a:ext cx="8791575" cy="1289277"/>
          </a:xfrm>
        </p:spPr>
        <p:txBody>
          <a:bodyPr/>
          <a:lstStyle/>
          <a:p>
            <a:pPr algn="ctr"/>
            <a:r>
              <a:rPr lang="pt-PT" dirty="0" smtClean="0"/>
              <a:t>Evolução ou destruição?</a:t>
            </a:r>
            <a:br>
              <a:rPr lang="pt-PT" dirty="0" smtClean="0"/>
            </a:br>
            <a:r>
              <a:rPr lang="pt-PT" sz="3200" dirty="0" smtClean="0"/>
              <a:t>Um olhar sobre Washington </a:t>
            </a:r>
            <a:r>
              <a:rPr lang="pt-PT" sz="3200" dirty="0" err="1" smtClean="0"/>
              <a:t>dc</a:t>
            </a:r>
            <a:endParaRPr lang="pt-PT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2429691"/>
            <a:ext cx="8791575" cy="421930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PT" dirty="0" smtClean="0"/>
              <a:t>Tecnologia e comunicação educacional II</a:t>
            </a:r>
          </a:p>
          <a:p>
            <a:pPr algn="r"/>
            <a:endParaRPr lang="pt-PT" sz="1600" dirty="0" smtClean="0"/>
          </a:p>
          <a:p>
            <a:pPr algn="r"/>
            <a:endParaRPr lang="pt-PT" sz="1600" dirty="0"/>
          </a:p>
          <a:p>
            <a:pPr algn="r"/>
            <a:r>
              <a:rPr lang="pt-PT" sz="1600" dirty="0" smtClean="0"/>
              <a:t>Docente:</a:t>
            </a:r>
          </a:p>
          <a:p>
            <a:pPr algn="r"/>
            <a:r>
              <a:rPr lang="pt-PT" sz="1600" dirty="0" smtClean="0"/>
              <a:t>Lia oliveira</a:t>
            </a:r>
          </a:p>
          <a:p>
            <a:pPr algn="r"/>
            <a:endParaRPr lang="pt-PT" sz="1600" dirty="0" smtClean="0"/>
          </a:p>
          <a:p>
            <a:pPr algn="r"/>
            <a:r>
              <a:rPr lang="pt-PT" sz="1600" dirty="0" smtClean="0"/>
              <a:t>Discentes:</a:t>
            </a:r>
          </a:p>
          <a:p>
            <a:pPr algn="r"/>
            <a:r>
              <a:rPr lang="pt-PT" sz="1600" dirty="0" smtClean="0"/>
              <a:t>Ângela Carvalho</a:t>
            </a:r>
          </a:p>
          <a:p>
            <a:pPr algn="r"/>
            <a:r>
              <a:rPr lang="pt-PT" sz="1600" dirty="0" smtClean="0"/>
              <a:t>Daniela reis</a:t>
            </a:r>
          </a:p>
          <a:p>
            <a:pPr algn="r"/>
            <a:r>
              <a:rPr lang="pt-PT" sz="1600" dirty="0" smtClean="0"/>
              <a:t>Maria João costa</a:t>
            </a:r>
          </a:p>
          <a:p>
            <a:pPr algn="r"/>
            <a:r>
              <a:rPr lang="pt-PT" sz="1600" dirty="0" smtClean="0"/>
              <a:t>Miguel rocha</a:t>
            </a:r>
          </a:p>
          <a:p>
            <a:pPr algn="r"/>
            <a:r>
              <a:rPr lang="pt-PT" sz="1600" dirty="0" err="1" smtClean="0"/>
              <a:t>Rosiani</a:t>
            </a:r>
            <a:r>
              <a:rPr lang="pt-PT" sz="1600" dirty="0" smtClean="0"/>
              <a:t> marcos</a:t>
            </a:r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18" y="3161211"/>
            <a:ext cx="6037943" cy="33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0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306286"/>
          </a:xfrm>
        </p:spPr>
        <p:txBody>
          <a:bodyPr/>
          <a:lstStyle/>
          <a:p>
            <a:r>
              <a:rPr lang="pt-PT" sz="4800" dirty="0" smtClean="0"/>
              <a:t>Índice:</a:t>
            </a:r>
            <a:endParaRPr lang="pt-PT" sz="4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1412" y="1789611"/>
            <a:ext cx="9905999" cy="4558938"/>
          </a:xfrm>
        </p:spPr>
        <p:txBody>
          <a:bodyPr/>
          <a:lstStyle/>
          <a:p>
            <a:r>
              <a:rPr lang="pt-PT" sz="2800" dirty="0" smtClean="0"/>
              <a:t>Porquê Washington DC?;</a:t>
            </a:r>
          </a:p>
          <a:p>
            <a:r>
              <a:rPr lang="pt-PT" sz="2800" dirty="0" smtClean="0"/>
              <a:t>A proliferação das escolas </a:t>
            </a:r>
            <a:r>
              <a:rPr lang="pt-PT" sz="2800" i="1" dirty="0" smtClean="0"/>
              <a:t>charter;</a:t>
            </a:r>
          </a:p>
          <a:p>
            <a:r>
              <a:rPr lang="pt-PT" sz="2800" dirty="0" smtClean="0"/>
              <a:t>Problemas de qualidade das escolas </a:t>
            </a:r>
            <a:r>
              <a:rPr lang="pt-PT" sz="2800" i="1" dirty="0" smtClean="0"/>
              <a:t>charter</a:t>
            </a:r>
            <a:r>
              <a:rPr lang="pt-PT" sz="2800" dirty="0" smtClean="0"/>
              <a:t>;</a:t>
            </a:r>
          </a:p>
          <a:p>
            <a:r>
              <a:rPr lang="pt-PT" sz="2800" dirty="0" smtClean="0"/>
              <a:t>O problema da igualdade;</a:t>
            </a:r>
          </a:p>
          <a:p>
            <a:r>
              <a:rPr lang="pt-PT" sz="2800" dirty="0" smtClean="0"/>
              <a:t>Falta de transparência e responsabilização;</a:t>
            </a:r>
          </a:p>
          <a:p>
            <a:r>
              <a:rPr lang="pt-PT" sz="2800" dirty="0" smtClean="0"/>
              <a:t>A raposa no galinheiro.</a:t>
            </a:r>
          </a:p>
          <a:p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33879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5942" y="6152606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1. Porquê Washington DC?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4483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67"/>
            <a:ext cx="12191999" cy="68605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8559" y="5917474"/>
            <a:ext cx="577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2. A proliferação das escolas </a:t>
            </a:r>
            <a:r>
              <a:rPr lang="pt-PT" sz="2800" i="1" dirty="0" smtClean="0"/>
              <a:t>charter</a:t>
            </a:r>
            <a:endParaRPr lang="pt-PT" sz="2800" i="1" dirty="0"/>
          </a:p>
        </p:txBody>
      </p:sp>
    </p:spTree>
    <p:extLst>
      <p:ext uri="{BB962C8B-B14F-4D97-AF65-F5344CB8AC3E}">
        <p14:creationId xmlns:p14="http://schemas.microsoft.com/office/powerpoint/2010/main" val="29516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78287" y="5434149"/>
            <a:ext cx="5538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</a:rPr>
              <a:t>3.  Problemas de qualidade das escolas </a:t>
            </a:r>
            <a:r>
              <a:rPr lang="pt-PT" sz="3200" i="1" dirty="0" smtClean="0">
                <a:solidFill>
                  <a:schemeClr val="bg1"/>
                </a:solidFill>
              </a:rPr>
              <a:t>charter</a:t>
            </a:r>
            <a:endParaRPr lang="pt-PT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506275"/>
            <a:ext cx="653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</a:rPr>
              <a:t>4. O problema da igualdade </a:t>
            </a: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2" y="182879"/>
            <a:ext cx="4093526" cy="2759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1373777" y="4545356"/>
            <a:ext cx="5564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5. </a:t>
            </a:r>
            <a:r>
              <a:rPr lang="pt-PT" sz="2800" dirty="0"/>
              <a:t>F</a:t>
            </a:r>
            <a:r>
              <a:rPr lang="pt-PT" sz="2800" dirty="0" smtClean="0"/>
              <a:t>alta de transparência e de responsabilização</a:t>
            </a:r>
            <a:endParaRPr lang="pt-PT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863" y="2941886"/>
            <a:ext cx="4262628" cy="255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51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51"/>
            <a:ext cx="12192000" cy="684784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9634" y="352697"/>
            <a:ext cx="58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</a:rPr>
              <a:t>6. A raposa no galinheiro</a:t>
            </a: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127</TotalTime>
  <Words>102</Words>
  <Application>Microsoft Office PowerPoint</Application>
  <PresentationFormat>Ecrã Panorâmico</PresentationFormat>
  <Paragraphs>26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Circuito</vt:lpstr>
      <vt:lpstr>Evolução ou destruição? Um olhar sobre Washington dc</vt:lpstr>
      <vt:lpstr>Índice: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 ou destruição? Um olhar sobre Washington dc</dc:title>
  <dc:creator>Maria Costa</dc:creator>
  <cp:lastModifiedBy>aluno</cp:lastModifiedBy>
  <cp:revision>14</cp:revision>
  <dcterms:created xsi:type="dcterms:W3CDTF">2017-05-30T19:18:12Z</dcterms:created>
  <dcterms:modified xsi:type="dcterms:W3CDTF">2017-05-31T10:09:43Z</dcterms:modified>
</cp:coreProperties>
</file>